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7403-F122-4391-A26C-DA864D73C4C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7E98-A621-4215-B5CC-249B523962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7403-F122-4391-A26C-DA864D73C4C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7E98-A621-4215-B5CC-249B523962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7403-F122-4391-A26C-DA864D73C4C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7E98-A621-4215-B5CC-249B523962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7403-F122-4391-A26C-DA864D73C4C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7E98-A621-4215-B5CC-249B523962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7403-F122-4391-A26C-DA864D73C4C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7E98-A621-4215-B5CC-249B523962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7403-F122-4391-A26C-DA864D73C4C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7E98-A621-4215-B5CC-249B523962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7403-F122-4391-A26C-DA864D73C4C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7E98-A621-4215-B5CC-249B523962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7403-F122-4391-A26C-DA864D73C4C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7E98-A621-4215-B5CC-249B523962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7403-F122-4391-A26C-DA864D73C4C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7E98-A621-4215-B5CC-249B523962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7403-F122-4391-A26C-DA864D73C4C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7E98-A621-4215-B5CC-249B523962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7403-F122-4391-A26C-DA864D73C4C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7E98-A621-4215-B5CC-249B523962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D7403-F122-4391-A26C-DA864D73C4C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07E98-A621-4215-B5CC-249B523962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92696"/>
            <a:ext cx="8460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dirty="0"/>
              <a:t>Possible origins of yeast prion domains from polyQ/n tracts</a:t>
            </a:r>
            <a:endParaRPr lang="ru-RU" sz="2800" b="1" cap="all" dirty="0"/>
          </a:p>
          <a:p>
            <a:pPr algn="ctr"/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2113692"/>
            <a:ext cx="8100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Alexander </a:t>
            </a:r>
            <a:r>
              <a:rPr lang="en-US" sz="2800" i="1" dirty="0" err="1" smtClean="0"/>
              <a:t>Alexandrov</a:t>
            </a:r>
            <a:r>
              <a:rPr lang="en-US" sz="2800" i="1" dirty="0" smtClean="0"/>
              <a:t>, Michael </a:t>
            </a:r>
            <a:r>
              <a:rPr lang="en-US" sz="2800" i="1" dirty="0" err="1" smtClean="0"/>
              <a:t>Ter-Avanesyan</a:t>
            </a:r>
            <a:endParaRPr lang="ru-RU" sz="28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jcs.biologists.org/content/123/8/1191/F1.large.jpg"/>
          <p:cNvPicPr>
            <a:picLocks noChangeAspect="1" noChangeArrowheads="1"/>
          </p:cNvPicPr>
          <p:nvPr/>
        </p:nvPicPr>
        <p:blipFill>
          <a:blip r:embed="rId2" cstate="print"/>
          <a:srcRect t="9207"/>
          <a:stretch>
            <a:fillRect/>
          </a:stretch>
        </p:blipFill>
        <p:spPr bwMode="auto">
          <a:xfrm>
            <a:off x="1691680" y="692696"/>
            <a:ext cx="5832648" cy="1744608"/>
          </a:xfrm>
          <a:prstGeom prst="rect">
            <a:avLst/>
          </a:prstGeom>
          <a:noFill/>
        </p:spPr>
      </p:pic>
      <p:grpSp>
        <p:nvGrpSpPr>
          <p:cNvPr id="9" name="Группа 8"/>
          <p:cNvGrpSpPr/>
          <p:nvPr/>
        </p:nvGrpSpPr>
        <p:grpSpPr>
          <a:xfrm>
            <a:off x="2759202" y="4725144"/>
            <a:ext cx="4477094" cy="1828106"/>
            <a:chOff x="827584" y="3068960"/>
            <a:chExt cx="4477094" cy="1828106"/>
          </a:xfrm>
        </p:grpSpPr>
        <p:pic>
          <p:nvPicPr>
            <p:cNvPr id="5" name="Рисунок 4" descr="pQevol.tif"/>
            <p:cNvPicPr>
              <a:picLocks noChangeAspect="1"/>
            </p:cNvPicPr>
            <p:nvPr/>
          </p:nvPicPr>
          <p:blipFill>
            <a:blip r:embed="rId3" cstate="print">
              <a:lum/>
            </a:blip>
            <a:srcRect t="19903" r="25631" b="39608"/>
            <a:stretch>
              <a:fillRect/>
            </a:stretch>
          </p:blipFill>
          <p:spPr>
            <a:xfrm>
              <a:off x="827584" y="3068960"/>
              <a:ext cx="4477094" cy="1828106"/>
            </a:xfrm>
            <a:prstGeom prst="rect">
              <a:avLst/>
            </a:prstGeom>
          </p:spPr>
        </p:pic>
        <p:cxnSp>
          <p:nvCxnSpPr>
            <p:cNvPr id="7" name="Прямая со стрелкой 6"/>
            <p:cNvCxnSpPr/>
            <p:nvPr/>
          </p:nvCxnSpPr>
          <p:spPr>
            <a:xfrm>
              <a:off x="1907704" y="3429000"/>
              <a:ext cx="0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072640" y="2780928"/>
            <a:ext cx="523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Glutamine/Asparagine rich </a:t>
            </a:r>
            <a:r>
              <a:rPr lang="en-US" b="1" dirty="0" err="1" smtClean="0"/>
              <a:t>amyloidogenic</a:t>
            </a:r>
            <a:r>
              <a:rPr lang="en-US" b="1" dirty="0" smtClean="0"/>
              <a:t> sequences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63688" y="3140968"/>
            <a:ext cx="1434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Homogenous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17632" y="3140968"/>
            <a:ext cx="1509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Heterogenous</a:t>
            </a:r>
            <a:endParaRPr lang="ru-RU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763776" y="3501008"/>
            <a:ext cx="2127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QQQQQQQQQ</a:t>
            </a:r>
            <a:r>
              <a:rPr lang="en-US" dirty="0" smtClean="0"/>
              <a:t> (35+)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763688" y="3789040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NNNNNNNN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724128" y="3491716"/>
            <a:ext cx="2197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NQGNNQQNYQ</a:t>
            </a:r>
            <a:r>
              <a:rPr lang="en-US" dirty="0" smtClean="0"/>
              <a:t> (50+)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059832" y="179348"/>
            <a:ext cx="2922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Amyloids and prions in yeast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843808" y="4365104"/>
            <a:ext cx="363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Accumulation of mutations in polyQ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726259" y="3779748"/>
            <a:ext cx="2171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QQQYQQQQYQ</a:t>
            </a:r>
            <a:r>
              <a:rPr lang="en-US" dirty="0" smtClean="0"/>
              <a:t> (50+)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766478" y="3478653"/>
            <a:ext cx="852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natural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740352" y="3779748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artificial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82903" y="188640"/>
            <a:ext cx="1909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Importance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3945830"/>
            <a:ext cx="8639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Times New Roman" pitchFamily="18" charset="0"/>
              </a:rPr>
              <a:t>Emergence of prionogenic proteins may be a inevitable consequence of the existence of numerous proteins with polyQ and polyN in the proteome. </a:t>
            </a:r>
            <a:endParaRPr lang="ru-RU" b="1" dirty="0" smtClean="0">
              <a:latin typeface="+mj-lt"/>
              <a:cs typeface="Times New Roman" pitchFamily="18" charset="0"/>
            </a:endParaRPr>
          </a:p>
          <a:p>
            <a:endParaRPr lang="ru-RU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3648" y="1628800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Prions – blessing or disease?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Was there positive selection for prion properties</a:t>
            </a:r>
            <a:r>
              <a:rPr lang="en-US" b="1" dirty="0"/>
              <a:t>?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83</Words>
  <Application>Microsoft Office PowerPoint</Application>
  <PresentationFormat>Экран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Alexvir</dc:creator>
  <cp:lastModifiedBy>Alexvir</cp:lastModifiedBy>
  <cp:revision>8</cp:revision>
  <dcterms:created xsi:type="dcterms:W3CDTF">2014-09-26T02:11:12Z</dcterms:created>
  <dcterms:modified xsi:type="dcterms:W3CDTF">2014-09-26T04:03:05Z</dcterms:modified>
</cp:coreProperties>
</file>